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F3E73BB-FA83-46C3-8829-BE7A670CF7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E608B73C-FE33-4211-8806-C216B7539252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7CA73CE-7F01-48F2-BF51-18FF7D241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1C559F0-23F1-4A94-8A5D-30587CA8A05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人工智慧的影響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一、究</a:t>
            </a:r>
            <a:r>
              <a:rPr lang="zh-TW" altLang="en-US" dirty="0">
                <a:latin typeface="標楷體" panose="03000509000000000000" pitchFamily="65" charset="-120"/>
              </a:rPr>
              <a:t>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actually; after all…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目前人工智慧</a:t>
            </a:r>
            <a:r>
              <a:rPr lang="zh-TW" altLang="en-US" dirty="0">
                <a:solidFill>
                  <a:srgbClr val="FF0000"/>
                </a:solidFill>
              </a:rPr>
              <a:t>究竟</a:t>
            </a:r>
            <a:r>
              <a:rPr lang="zh-TW" altLang="en-US" dirty="0"/>
              <a:t>有哪些優點，可以改善人類的生活？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所謂「泛靈」</a:t>
            </a:r>
            <a:r>
              <a:rPr lang="zh-TW" altLang="en-US" dirty="0">
                <a:solidFill>
                  <a:srgbClr val="FF0000"/>
                </a:solidFill>
              </a:rPr>
              <a:t>究竟</a:t>
            </a:r>
            <a:r>
              <a:rPr lang="zh-TW" altLang="en-US" dirty="0"/>
              <a:t>指的是哪些神靈？</a:t>
            </a:r>
            <a:endParaRPr lang="en-US" altLang="zh-TW" dirty="0"/>
          </a:p>
          <a:p>
            <a:endParaRPr lang="zh-TW" altLang="en-US" dirty="0"/>
          </a:p>
          <a:p>
            <a:r>
              <a:rPr lang="zh-TW" altLang="en-US" dirty="0"/>
              <a:t>塗鴉</a:t>
            </a:r>
            <a:r>
              <a:rPr lang="zh-TW" altLang="en-US" dirty="0">
                <a:solidFill>
                  <a:srgbClr val="FF0000"/>
                </a:solidFill>
              </a:rPr>
              <a:t>究竟</a:t>
            </a:r>
            <a:r>
              <a:rPr lang="zh-TW" altLang="en-US" dirty="0"/>
              <a:t>應不應該鼓勵？這是一個有爭議的話題。</a:t>
            </a: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二、固</a:t>
            </a:r>
            <a:r>
              <a:rPr lang="zh-TW" altLang="en-US" dirty="0">
                <a:latin typeface="標楷體" panose="03000509000000000000" pitchFamily="65" charset="-120"/>
              </a:rPr>
              <a:t>然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，但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dirty="0"/>
              <a:t>certainly…</a:t>
            </a:r>
            <a:r>
              <a:rPr lang="zh-TW" altLang="en-US" dirty="0"/>
              <a:t> </a:t>
            </a:r>
            <a:r>
              <a:rPr lang="en-US" altLang="zh-TW" dirty="0"/>
              <a:t>however…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/>
              <a:t>人工智慧技術</a:t>
            </a:r>
            <a:r>
              <a:rPr lang="zh-TW" altLang="en-US" dirty="0">
                <a:solidFill>
                  <a:srgbClr val="FF0000"/>
                </a:solidFill>
              </a:rPr>
              <a:t>固然</a:t>
            </a:r>
            <a:r>
              <a:rPr lang="zh-TW" altLang="en-US" dirty="0"/>
              <a:t>給人類帶來很多好處，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同時也威脅到一些人的工作機會。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網路購物</a:t>
            </a:r>
            <a:r>
              <a:rPr lang="zh-TW" altLang="en-US" dirty="0">
                <a:solidFill>
                  <a:srgbClr val="FF0000"/>
                </a:solidFill>
              </a:rPr>
              <a:t>固然</a:t>
            </a:r>
            <a:r>
              <a:rPr lang="zh-TW" altLang="en-US" dirty="0"/>
              <a:t>便利，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買到不合意的商品時，不太容易退換。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選擇科系的時候，興趣</a:t>
            </a:r>
            <a:r>
              <a:rPr lang="zh-TW" altLang="en-US" dirty="0">
                <a:solidFill>
                  <a:srgbClr val="FF0000"/>
                </a:solidFill>
              </a:rPr>
              <a:t>固然</a:t>
            </a:r>
            <a:r>
              <a:rPr lang="zh-TW" altLang="en-US" dirty="0"/>
              <a:t>重要，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也不能不考慮未來的出路啊！</a:t>
            </a:r>
          </a:p>
          <a:p>
            <a:pPr>
              <a:buClr>
                <a:schemeClr val="tx1"/>
              </a:buClr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三、像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一類｜</a:t>
            </a:r>
            <a:r>
              <a:rPr lang="en-US" altLang="zh-TW" dirty="0"/>
              <a:t>…such as…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像</a:t>
            </a:r>
            <a:r>
              <a:rPr lang="zh-TW" altLang="en-US" dirty="0"/>
              <a:t>客戶服務</a:t>
            </a:r>
            <a:r>
              <a:rPr lang="zh-TW" altLang="en-US" dirty="0">
                <a:solidFill>
                  <a:srgbClr val="FF0000"/>
                </a:solidFill>
              </a:rPr>
              <a:t>一類</a:t>
            </a:r>
            <a:r>
              <a:rPr lang="zh-TW" altLang="en-US" dirty="0"/>
              <a:t>的工作，人工智慧可以自動回答固定的問題。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/>
              <a:t>銀髮族比較適合做</a:t>
            </a:r>
            <a:r>
              <a:rPr lang="zh-TW" altLang="en-US" dirty="0">
                <a:solidFill>
                  <a:srgbClr val="FF0000"/>
                </a:solidFill>
              </a:rPr>
              <a:t>像</a:t>
            </a:r>
            <a:r>
              <a:rPr lang="zh-TW" altLang="en-US" dirty="0"/>
              <a:t>游泳、走路、瑜伽</a:t>
            </a:r>
            <a:r>
              <a:rPr lang="zh-TW" altLang="en-US" dirty="0">
                <a:solidFill>
                  <a:srgbClr val="FF0000"/>
                </a:solidFill>
              </a:rPr>
              <a:t>一類</a:t>
            </a:r>
            <a:r>
              <a:rPr lang="zh-TW" altLang="en-US" dirty="0"/>
              <a:t>的運動。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zh-TW" altLang="en-US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像</a:t>
            </a:r>
            <a:r>
              <a:rPr lang="zh-TW" altLang="en-US" dirty="0"/>
              <a:t>三明治、漢堡</a:t>
            </a:r>
            <a:r>
              <a:rPr lang="zh-TW" altLang="en-US" dirty="0">
                <a:solidFill>
                  <a:srgbClr val="FF0000"/>
                </a:solidFill>
              </a:rPr>
              <a:t>一類</a:t>
            </a:r>
            <a:r>
              <a:rPr lang="zh-TW" altLang="en-US" dirty="0"/>
              <a:t>的西式早餐成為上班族忙碌時的最佳選擇。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183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44</cp:revision>
  <dcterms:created xsi:type="dcterms:W3CDTF">2024-07-26T00:45:44Z</dcterms:created>
  <dcterms:modified xsi:type="dcterms:W3CDTF">2026-04-24T08:25:39Z</dcterms:modified>
</cp:coreProperties>
</file>